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34" d="100"/>
          <a:sy n="134" d="100"/>
        </p:scale>
        <p:origin x="1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FF8D-E9C8-4119-A6B6-56B9C4503DE8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2D05-6043-4AFF-B695-8B67F2A0F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FF8D-E9C8-4119-A6B6-56B9C4503DE8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2D05-6043-4AFF-B695-8B67F2A0F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FF8D-E9C8-4119-A6B6-56B9C4503DE8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2D05-6043-4AFF-B695-8B67F2A0F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FF8D-E9C8-4119-A6B6-56B9C4503DE8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2D05-6043-4AFF-B695-8B67F2A0F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FF8D-E9C8-4119-A6B6-56B9C4503DE8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2D05-6043-4AFF-B695-8B67F2A0F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FF8D-E9C8-4119-A6B6-56B9C4503DE8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2D05-6043-4AFF-B695-8B67F2A0F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FF8D-E9C8-4119-A6B6-56B9C4503DE8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2D05-6043-4AFF-B695-8B67F2A0F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FF8D-E9C8-4119-A6B6-56B9C4503DE8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2D05-6043-4AFF-B695-8B67F2A0F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FF8D-E9C8-4119-A6B6-56B9C4503DE8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2D05-6043-4AFF-B695-8B67F2A0F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FF8D-E9C8-4119-A6B6-56B9C4503DE8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2D05-6043-4AFF-B695-8B67F2A0F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FF8D-E9C8-4119-A6B6-56B9C4503DE8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2D05-6043-4AFF-B695-8B67F2A0F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AFF8D-E9C8-4119-A6B6-56B9C4503DE8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72D05-6043-4AFF-B695-8B67F2A0F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://www.minskule.no/Minskole/vaulen/pilot.nsf/ntr/4B8A044E9DCC72D6C1257A92003FA332/$FILE/Oversikt%20-%20gj&#248;rem&#229;l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24"/>
          <p:cNvSpPr txBox="1"/>
          <p:nvPr/>
        </p:nvSpPr>
        <p:spPr>
          <a:xfrm>
            <a:off x="539552" y="260648"/>
            <a:ext cx="7992888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b="1" dirty="0" smtClean="0"/>
              <a:t>Generell oversikt over gjeremål for Vaulen skule</a:t>
            </a:r>
            <a:endParaRPr lang="nb-NO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6237312"/>
            <a:ext cx="2954655" cy="246221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 err="1" smtClean="0">
                <a:hlinkClick r:id="rId2"/>
              </a:rPr>
              <a:t>Basert</a:t>
            </a:r>
            <a:r>
              <a:rPr lang="en-US" sz="1000" dirty="0" smtClean="0">
                <a:hlinkClick r:id="rId2"/>
              </a:rPr>
              <a:t> </a:t>
            </a:r>
            <a:r>
              <a:rPr lang="en-US" sz="1000" dirty="0" err="1" smtClean="0">
                <a:hlinkClick r:id="rId2"/>
              </a:rPr>
              <a:t>på</a:t>
            </a:r>
            <a:r>
              <a:rPr lang="en-US" sz="1000" dirty="0" smtClean="0">
                <a:hlinkClick r:id="rId2"/>
              </a:rPr>
              <a:t> </a:t>
            </a:r>
            <a:r>
              <a:rPr lang="en-US" sz="1000" dirty="0" err="1" smtClean="0">
                <a:hlinkClick r:id="rId2"/>
              </a:rPr>
              <a:t>liste</a:t>
            </a:r>
            <a:r>
              <a:rPr lang="en-US" sz="1000" dirty="0" smtClean="0">
                <a:hlinkClick r:id="rId2"/>
              </a:rPr>
              <a:t> </a:t>
            </a:r>
            <a:r>
              <a:rPr lang="en-US" sz="1000" dirty="0" err="1" smtClean="0">
                <a:hlinkClick r:id="rId2"/>
              </a:rPr>
              <a:t>frå</a:t>
            </a:r>
            <a:r>
              <a:rPr lang="en-US" sz="1000" dirty="0" smtClean="0">
                <a:hlinkClick r:id="rId2"/>
              </a:rPr>
              <a:t> Stavanger </a:t>
            </a:r>
            <a:r>
              <a:rPr lang="en-US" sz="1000" dirty="0" err="1" smtClean="0">
                <a:hlinkClick r:id="rId2"/>
              </a:rPr>
              <a:t>kommune</a:t>
            </a:r>
            <a:r>
              <a:rPr lang="en-US" sz="1000" dirty="0" smtClean="0">
                <a:hlinkClick r:id="rId2"/>
              </a:rPr>
              <a:t>, 2012 - 2013</a:t>
            </a:r>
            <a:endParaRPr lang="en-US" sz="1000" dirty="0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00" y="5877274"/>
            <a:ext cx="3384000" cy="66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0440" y="980729"/>
            <a:ext cx="7992000" cy="4393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likk for å vise større bil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0" y="-1727200"/>
            <a:ext cx="1400175" cy="1076325"/>
          </a:xfrm>
          <a:prstGeom prst="rect">
            <a:avLst/>
          </a:prstGeom>
          <a:noFill/>
        </p:spPr>
      </p:pic>
      <p:sp>
        <p:nvSpPr>
          <p:cNvPr id="2" name="TekstSylinder 1"/>
          <p:cNvSpPr txBox="1"/>
          <p:nvPr/>
        </p:nvSpPr>
        <p:spPr>
          <a:xfrm>
            <a:off x="498531" y="2537649"/>
            <a:ext cx="1121141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b-NO" sz="1600" dirty="0" smtClean="0"/>
              <a:t>Driftsstyret</a:t>
            </a:r>
            <a:endParaRPr lang="nb-NO" sz="1600" dirty="0"/>
          </a:p>
        </p:txBody>
      </p:sp>
      <p:sp>
        <p:nvSpPr>
          <p:cNvPr id="3" name="TekstSylinder 2"/>
          <p:cNvSpPr txBox="1">
            <a:spLocks/>
          </p:cNvSpPr>
          <p:nvPr/>
        </p:nvSpPr>
        <p:spPr>
          <a:xfrm>
            <a:off x="3203848" y="1340808"/>
            <a:ext cx="1728192" cy="36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nb-NO" sz="1300" dirty="0" smtClean="0"/>
              <a:t>Elevråd</a:t>
            </a:r>
            <a:endParaRPr lang="nb-NO" sz="1300" dirty="0"/>
          </a:p>
        </p:txBody>
      </p:sp>
      <p:sp>
        <p:nvSpPr>
          <p:cNvPr id="9" name="TekstSylinder 8"/>
          <p:cNvSpPr txBox="1">
            <a:spLocks/>
          </p:cNvSpPr>
          <p:nvPr/>
        </p:nvSpPr>
        <p:spPr>
          <a:xfrm>
            <a:off x="3203848" y="1772856"/>
            <a:ext cx="1728192" cy="36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nb-NO" sz="1300" dirty="0" smtClean="0"/>
              <a:t>FAU</a:t>
            </a:r>
            <a:endParaRPr lang="nb-NO" sz="1300" dirty="0"/>
          </a:p>
        </p:txBody>
      </p:sp>
      <p:sp>
        <p:nvSpPr>
          <p:cNvPr id="14" name="TekstSylinder 13"/>
          <p:cNvSpPr txBox="1">
            <a:spLocks/>
          </p:cNvSpPr>
          <p:nvPr/>
        </p:nvSpPr>
        <p:spPr>
          <a:xfrm>
            <a:off x="3203848" y="2204904"/>
            <a:ext cx="1728192" cy="36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nb-NO" sz="1300" dirty="0" smtClean="0"/>
              <a:t>Rektor og leiargruppe</a:t>
            </a:r>
            <a:endParaRPr lang="nb-NO" sz="1300" dirty="0"/>
          </a:p>
        </p:txBody>
      </p:sp>
      <p:sp>
        <p:nvSpPr>
          <p:cNvPr id="15" name="TekstSylinder 14"/>
          <p:cNvSpPr txBox="1">
            <a:spLocks/>
          </p:cNvSpPr>
          <p:nvPr/>
        </p:nvSpPr>
        <p:spPr>
          <a:xfrm>
            <a:off x="3203848" y="2636952"/>
            <a:ext cx="1728191" cy="36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nb-NO" sz="1300" dirty="0" smtClean="0"/>
              <a:t>Politisk oppnemnt</a:t>
            </a:r>
            <a:endParaRPr lang="nb-NO" sz="1300" dirty="0"/>
          </a:p>
        </p:txBody>
      </p:sp>
      <p:sp>
        <p:nvSpPr>
          <p:cNvPr id="16" name="TekstSylinder 15"/>
          <p:cNvSpPr txBox="1">
            <a:spLocks/>
          </p:cNvSpPr>
          <p:nvPr/>
        </p:nvSpPr>
        <p:spPr>
          <a:xfrm>
            <a:off x="3203848" y="3069000"/>
            <a:ext cx="1728192" cy="36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nb-NO" sz="1300" dirty="0" smtClean="0"/>
              <a:t>SMU</a:t>
            </a:r>
            <a:endParaRPr lang="nb-NO" sz="1300" dirty="0"/>
          </a:p>
        </p:txBody>
      </p:sp>
      <p:sp>
        <p:nvSpPr>
          <p:cNvPr id="17" name="TekstSylinder 16"/>
          <p:cNvSpPr txBox="1">
            <a:spLocks/>
          </p:cNvSpPr>
          <p:nvPr/>
        </p:nvSpPr>
        <p:spPr>
          <a:xfrm>
            <a:off x="3203848" y="3501048"/>
            <a:ext cx="1728192" cy="36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nb-NO" sz="1300" dirty="0" smtClean="0"/>
              <a:t>Pedagogisk personal</a:t>
            </a:r>
            <a:endParaRPr lang="nb-NO" sz="1300" dirty="0"/>
          </a:p>
        </p:txBody>
      </p:sp>
      <p:cxnSp>
        <p:nvCxnSpPr>
          <p:cNvPr id="27" name="Vinkel 26"/>
          <p:cNvCxnSpPr/>
          <p:nvPr/>
        </p:nvCxnSpPr>
        <p:spPr>
          <a:xfrm rot="10800000" flipV="1">
            <a:off x="580572" y="1529537"/>
            <a:ext cx="1887703" cy="100811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il mot venstre og høyre 33"/>
          <p:cNvSpPr/>
          <p:nvPr/>
        </p:nvSpPr>
        <p:spPr>
          <a:xfrm>
            <a:off x="2627784" y="1457529"/>
            <a:ext cx="432048" cy="1440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8" name="TekstSylinder 47"/>
          <p:cNvSpPr txBox="1"/>
          <p:nvPr/>
        </p:nvSpPr>
        <p:spPr>
          <a:xfrm>
            <a:off x="569909" y="1529537"/>
            <a:ext cx="1592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Til informasjon/vedtak</a:t>
            </a:r>
            <a:endParaRPr lang="nb-NO" sz="1200" dirty="0"/>
          </a:p>
        </p:txBody>
      </p:sp>
      <p:sp>
        <p:nvSpPr>
          <p:cNvPr id="49" name="TekstSylinder 48"/>
          <p:cNvSpPr txBox="1"/>
          <p:nvPr/>
        </p:nvSpPr>
        <p:spPr>
          <a:xfrm>
            <a:off x="569909" y="3329737"/>
            <a:ext cx="1769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Til kommentar/utgreiing/</a:t>
            </a:r>
          </a:p>
          <a:p>
            <a:r>
              <a:rPr lang="nb-NO" sz="1200" dirty="0" smtClean="0"/>
              <a:t>gjennomføring</a:t>
            </a:r>
            <a:endParaRPr lang="nb-NO" sz="1200" dirty="0"/>
          </a:p>
        </p:txBody>
      </p:sp>
      <p:sp>
        <p:nvSpPr>
          <p:cNvPr id="50" name="TekstSylinder 49"/>
          <p:cNvSpPr txBox="1"/>
          <p:nvPr/>
        </p:nvSpPr>
        <p:spPr>
          <a:xfrm>
            <a:off x="3203848" y="950260"/>
            <a:ext cx="1728192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nb-NO" sz="1200" i="1" dirty="0" smtClean="0"/>
              <a:t>Kven</a:t>
            </a:r>
            <a:endParaRPr lang="nb-NO" sz="1200" i="1" dirty="0"/>
          </a:p>
        </p:txBody>
      </p:sp>
      <p:sp>
        <p:nvSpPr>
          <p:cNvPr id="52" name="Pil mot venstre og høyre 51"/>
          <p:cNvSpPr/>
          <p:nvPr/>
        </p:nvSpPr>
        <p:spPr>
          <a:xfrm>
            <a:off x="2627784" y="1889577"/>
            <a:ext cx="432048" cy="1440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3" name="Pil mot venstre og høyre 52"/>
          <p:cNvSpPr/>
          <p:nvPr/>
        </p:nvSpPr>
        <p:spPr>
          <a:xfrm>
            <a:off x="2627784" y="2321625"/>
            <a:ext cx="432048" cy="1440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4" name="Pil mot venstre og høyre 53"/>
          <p:cNvSpPr/>
          <p:nvPr/>
        </p:nvSpPr>
        <p:spPr>
          <a:xfrm>
            <a:off x="2627784" y="2753673"/>
            <a:ext cx="432048" cy="1440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5" name="Pil mot venstre og høyre 54"/>
          <p:cNvSpPr/>
          <p:nvPr/>
        </p:nvSpPr>
        <p:spPr>
          <a:xfrm>
            <a:off x="2627784" y="3185721"/>
            <a:ext cx="432048" cy="1440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6" name="Pil mot venstre og høyre 55"/>
          <p:cNvSpPr/>
          <p:nvPr/>
        </p:nvSpPr>
        <p:spPr>
          <a:xfrm>
            <a:off x="2627784" y="3617769"/>
            <a:ext cx="432048" cy="1440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0" name="Figur 59"/>
          <p:cNvCxnSpPr/>
          <p:nvPr/>
        </p:nvCxnSpPr>
        <p:spPr>
          <a:xfrm>
            <a:off x="596065" y="2876203"/>
            <a:ext cx="1887703" cy="1200909"/>
          </a:xfrm>
          <a:prstGeom prst="bentConnector3">
            <a:avLst>
              <a:gd name="adj1" fmla="val -268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tt pil 61"/>
          <p:cNvCxnSpPr/>
          <p:nvPr/>
        </p:nvCxnSpPr>
        <p:spPr>
          <a:xfrm flipV="1">
            <a:off x="2483768" y="3357032"/>
            <a:ext cx="0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ett pil 65"/>
          <p:cNvCxnSpPr/>
          <p:nvPr/>
        </p:nvCxnSpPr>
        <p:spPr>
          <a:xfrm flipV="1">
            <a:off x="2483768" y="2492936"/>
            <a:ext cx="0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ett pil 66"/>
          <p:cNvCxnSpPr/>
          <p:nvPr/>
        </p:nvCxnSpPr>
        <p:spPr>
          <a:xfrm flipV="1">
            <a:off x="2483768" y="1673553"/>
            <a:ext cx="0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kstSylinder 75"/>
          <p:cNvSpPr txBox="1"/>
          <p:nvPr/>
        </p:nvSpPr>
        <p:spPr>
          <a:xfrm>
            <a:off x="611560" y="4841865"/>
            <a:ext cx="7920880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600" b="1" dirty="0" smtClean="0"/>
              <a:t>Mål</a:t>
            </a:r>
          </a:p>
          <a:p>
            <a:pPr>
              <a:buFont typeface="Wingdings" pitchFamily="2" charset="2"/>
              <a:buChar char="§"/>
            </a:pPr>
            <a:r>
              <a:rPr lang="nb-NO" sz="1600" dirty="0" smtClean="0"/>
              <a:t> Sikra ei god forståing for saksgang</a:t>
            </a:r>
          </a:p>
          <a:p>
            <a:pPr>
              <a:buFont typeface="Wingdings" pitchFamily="2" charset="2"/>
              <a:buChar char="§"/>
            </a:pPr>
            <a:r>
              <a:rPr lang="nb-NO" sz="1600" dirty="0" smtClean="0"/>
              <a:t> Sikra innspel frå alle involverte</a:t>
            </a:r>
          </a:p>
          <a:p>
            <a:pPr>
              <a:buFont typeface="Wingdings" pitchFamily="2" charset="2"/>
              <a:buChar char="§"/>
            </a:pPr>
            <a:r>
              <a:rPr lang="nb-NO" sz="1600" dirty="0" smtClean="0"/>
              <a:t> Sikra </a:t>
            </a:r>
            <a:r>
              <a:rPr lang="nb-NO" sz="1600" dirty="0" err="1" smtClean="0"/>
              <a:t>ein</a:t>
            </a:r>
            <a:r>
              <a:rPr lang="nb-NO" sz="1600" dirty="0" smtClean="0"/>
              <a:t> brei gjennomgang ved klart definerte fokusområde</a:t>
            </a:r>
          </a:p>
          <a:p>
            <a:pPr>
              <a:buFont typeface="Wingdings" pitchFamily="2" charset="2"/>
              <a:buChar char="§"/>
            </a:pPr>
            <a:endParaRPr lang="nb-NO" sz="1600" dirty="0"/>
          </a:p>
        </p:txBody>
      </p:sp>
      <p:sp>
        <p:nvSpPr>
          <p:cNvPr id="19" name="TekstSylinder 18"/>
          <p:cNvSpPr txBox="1">
            <a:spLocks/>
          </p:cNvSpPr>
          <p:nvPr/>
        </p:nvSpPr>
        <p:spPr>
          <a:xfrm>
            <a:off x="5076056" y="1772856"/>
            <a:ext cx="3456384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lIns="36000" tIns="0" rIns="36000" bIns="0" rtlCol="0" anchor="ctr" anchorCtr="0">
            <a:noAutofit/>
          </a:bodyPr>
          <a:lstStyle/>
          <a:p>
            <a:r>
              <a:rPr lang="nn-NO" sz="1100" dirty="0" smtClean="0"/>
              <a:t>Sikra reell medverknad frå foreldre og ha medansvar for at elevane sitt læringsmiljø er trygt og godt</a:t>
            </a:r>
            <a:endParaRPr lang="nb-NO" sz="1100" dirty="0"/>
          </a:p>
        </p:txBody>
      </p:sp>
      <p:sp>
        <p:nvSpPr>
          <p:cNvPr id="24" name="TekstSylinder 23"/>
          <p:cNvSpPr txBox="1">
            <a:spLocks/>
          </p:cNvSpPr>
          <p:nvPr/>
        </p:nvSpPr>
        <p:spPr>
          <a:xfrm>
            <a:off x="5076056" y="1340808"/>
            <a:ext cx="3456385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lIns="36000" tIns="0" rIns="36000" bIns="0" rtlCol="0" anchor="ctr" anchorCtr="0">
            <a:noAutofit/>
          </a:bodyPr>
          <a:lstStyle/>
          <a:p>
            <a:r>
              <a:rPr lang="nn-NO" sz="1100" dirty="0" smtClean="0"/>
              <a:t>Medverka til at elevane sine rettar og interesser vert ivareteke</a:t>
            </a:r>
            <a:endParaRPr lang="nb-NO" sz="1100" dirty="0"/>
          </a:p>
        </p:txBody>
      </p:sp>
      <p:sp>
        <p:nvSpPr>
          <p:cNvPr id="51" name="TekstSylinder 50"/>
          <p:cNvSpPr txBox="1"/>
          <p:nvPr/>
        </p:nvSpPr>
        <p:spPr>
          <a:xfrm>
            <a:off x="5076055" y="950260"/>
            <a:ext cx="3456385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nb-NO" sz="1200" i="1" dirty="0" err="1" smtClean="0"/>
              <a:t>Hovudfokus</a:t>
            </a:r>
            <a:endParaRPr lang="nb-NO" sz="1200" i="1" dirty="0"/>
          </a:p>
        </p:txBody>
      </p:sp>
      <p:sp>
        <p:nvSpPr>
          <p:cNvPr id="72" name="TekstSylinder 71"/>
          <p:cNvSpPr txBox="1">
            <a:spLocks/>
          </p:cNvSpPr>
          <p:nvPr/>
        </p:nvSpPr>
        <p:spPr>
          <a:xfrm>
            <a:off x="5076056" y="2204904"/>
            <a:ext cx="3456384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lIns="36000" tIns="0" rIns="36000" bIns="0" rtlCol="0" anchor="ctr" anchorCtr="0">
            <a:noAutofit/>
          </a:bodyPr>
          <a:lstStyle/>
          <a:p>
            <a:r>
              <a:rPr lang="nb-NO" sz="1100" dirty="0" smtClean="0"/>
              <a:t>Ansvar for pedagogisk drift, personal- og </a:t>
            </a:r>
            <a:r>
              <a:rPr lang="nb-NO" sz="1100" dirty="0" err="1" smtClean="0"/>
              <a:t>elevsaker</a:t>
            </a:r>
            <a:r>
              <a:rPr lang="nb-NO" sz="1100" dirty="0" smtClean="0"/>
              <a:t> og for </a:t>
            </a:r>
            <a:r>
              <a:rPr lang="nb-NO" sz="1100" dirty="0" err="1" smtClean="0"/>
              <a:t>dagleg</a:t>
            </a:r>
            <a:r>
              <a:rPr lang="nb-NO" sz="1100" dirty="0" smtClean="0"/>
              <a:t> drift</a:t>
            </a:r>
            <a:endParaRPr lang="nb-NO" sz="1100" dirty="0"/>
          </a:p>
        </p:txBody>
      </p:sp>
      <p:sp>
        <p:nvSpPr>
          <p:cNvPr id="73" name="TekstSylinder 72"/>
          <p:cNvSpPr txBox="1">
            <a:spLocks/>
          </p:cNvSpPr>
          <p:nvPr/>
        </p:nvSpPr>
        <p:spPr>
          <a:xfrm>
            <a:off x="5076056" y="2636952"/>
            <a:ext cx="3456384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lIns="36000" tIns="0" rIns="36000" bIns="0" rtlCol="0" anchor="ctr" anchorCtr="0">
            <a:noAutofit/>
          </a:bodyPr>
          <a:lstStyle/>
          <a:p>
            <a:r>
              <a:rPr lang="nb-NO" sz="1100" dirty="0" smtClean="0"/>
              <a:t>Vera </a:t>
            </a:r>
            <a:r>
              <a:rPr lang="nb-NO" sz="1100" dirty="0" err="1" smtClean="0"/>
              <a:t>eit</a:t>
            </a:r>
            <a:r>
              <a:rPr lang="nb-NO" sz="1100" dirty="0" smtClean="0"/>
              <a:t> bindeledd mellom skule og kommune</a:t>
            </a:r>
            <a:endParaRPr lang="nb-NO" sz="1100" dirty="0"/>
          </a:p>
        </p:txBody>
      </p:sp>
      <p:sp>
        <p:nvSpPr>
          <p:cNvPr id="74" name="TekstSylinder 73"/>
          <p:cNvSpPr txBox="1">
            <a:spLocks/>
          </p:cNvSpPr>
          <p:nvPr/>
        </p:nvSpPr>
        <p:spPr>
          <a:xfrm>
            <a:off x="5076056" y="3069000"/>
            <a:ext cx="3456384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lIns="36000" tIns="0" rIns="36000" bIns="0" rtlCol="0" anchor="ctr" anchorCtr="0">
            <a:noAutofit/>
          </a:bodyPr>
          <a:lstStyle/>
          <a:p>
            <a:r>
              <a:rPr lang="nn-NO" sz="1100" dirty="0" smtClean="0"/>
              <a:t>Medverka til at skulen har eit systematisk arbeid for eit godt skulemiljø</a:t>
            </a:r>
            <a:endParaRPr lang="nb-NO" sz="1100" dirty="0"/>
          </a:p>
        </p:txBody>
      </p:sp>
      <p:sp>
        <p:nvSpPr>
          <p:cNvPr id="75" name="TekstSylinder 74"/>
          <p:cNvSpPr txBox="1">
            <a:spLocks/>
          </p:cNvSpPr>
          <p:nvPr/>
        </p:nvSpPr>
        <p:spPr>
          <a:xfrm>
            <a:off x="5076056" y="3501048"/>
            <a:ext cx="3456384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lIns="36000" tIns="0" rIns="36000" bIns="0" rtlCol="0" anchor="ctr" anchorCtr="0">
            <a:noAutofit/>
          </a:bodyPr>
          <a:lstStyle/>
          <a:p>
            <a:r>
              <a:rPr lang="nn-NO" sz="1100" dirty="0" smtClean="0"/>
              <a:t>Medverka til god opplæring, god skule og godt arbeidsmiljø</a:t>
            </a:r>
            <a:endParaRPr lang="nb-NO" sz="1100" dirty="0"/>
          </a:p>
        </p:txBody>
      </p:sp>
      <p:sp>
        <p:nvSpPr>
          <p:cNvPr id="80" name="TekstSylinder 79"/>
          <p:cNvSpPr txBox="1"/>
          <p:nvPr/>
        </p:nvSpPr>
        <p:spPr>
          <a:xfrm>
            <a:off x="7084551" y="5118283"/>
            <a:ext cx="11689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600" b="1" dirty="0" err="1" smtClean="0"/>
              <a:t>Ein</a:t>
            </a:r>
            <a:r>
              <a:rPr lang="nb-NO" sz="1600" b="1" dirty="0" smtClean="0"/>
              <a:t> </a:t>
            </a:r>
          </a:p>
          <a:p>
            <a:pPr algn="ctr"/>
            <a:r>
              <a:rPr lang="nb-NO" sz="1600" b="1" dirty="0" smtClean="0"/>
              <a:t>bedre skule</a:t>
            </a:r>
          </a:p>
          <a:p>
            <a:pPr algn="ctr"/>
            <a:r>
              <a:rPr lang="nb-NO" sz="1600" b="1" dirty="0" smtClean="0"/>
              <a:t>for alle</a:t>
            </a:r>
            <a:endParaRPr lang="nb-NO" sz="1600" b="1" dirty="0"/>
          </a:p>
        </p:txBody>
      </p:sp>
      <p:sp>
        <p:nvSpPr>
          <p:cNvPr id="81" name="Pil høyre 80"/>
          <p:cNvSpPr/>
          <p:nvPr/>
        </p:nvSpPr>
        <p:spPr>
          <a:xfrm>
            <a:off x="6372200" y="5229200"/>
            <a:ext cx="432048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8" name="TekstSylinder 16"/>
          <p:cNvSpPr txBox="1">
            <a:spLocks/>
          </p:cNvSpPr>
          <p:nvPr/>
        </p:nvSpPr>
        <p:spPr>
          <a:xfrm>
            <a:off x="3203848" y="3933096"/>
            <a:ext cx="1728192" cy="36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nb-NO" sz="1300" dirty="0" smtClean="0"/>
              <a:t>Andre tilsette</a:t>
            </a:r>
            <a:endParaRPr lang="nb-NO" sz="1300" dirty="0"/>
          </a:p>
        </p:txBody>
      </p:sp>
      <p:sp>
        <p:nvSpPr>
          <p:cNvPr id="39" name="Pil mot venstre og høyre 55"/>
          <p:cNvSpPr/>
          <p:nvPr/>
        </p:nvSpPr>
        <p:spPr>
          <a:xfrm>
            <a:off x="2627784" y="4016097"/>
            <a:ext cx="432048" cy="1440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0" name="TekstSylinder 74"/>
          <p:cNvSpPr txBox="1">
            <a:spLocks/>
          </p:cNvSpPr>
          <p:nvPr/>
        </p:nvSpPr>
        <p:spPr>
          <a:xfrm>
            <a:off x="5076056" y="3933096"/>
            <a:ext cx="3456384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lIns="36000" tIns="0" rIns="36000" bIns="0" rtlCol="0" anchor="ctr" anchorCtr="0">
            <a:noAutofit/>
          </a:bodyPr>
          <a:lstStyle/>
          <a:p>
            <a:r>
              <a:rPr lang="nn-NO" sz="1100" dirty="0" smtClean="0"/>
              <a:t>Medverka til at skulen er ein god plass å vera også utanom undervisningstida</a:t>
            </a:r>
            <a:endParaRPr lang="nb-NO" sz="1100" dirty="0"/>
          </a:p>
        </p:txBody>
      </p:sp>
      <p:sp>
        <p:nvSpPr>
          <p:cNvPr id="47" name="TekstSylinder 24"/>
          <p:cNvSpPr txBox="1"/>
          <p:nvPr/>
        </p:nvSpPr>
        <p:spPr>
          <a:xfrm>
            <a:off x="539552" y="260648"/>
            <a:ext cx="7992888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b="1" dirty="0" smtClean="0"/>
              <a:t>Oversyn av saksgang for Driftsstyret på Vaulen skule</a:t>
            </a:r>
            <a:endParaRPr lang="nb-N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Sylinder 24"/>
          <p:cNvSpPr txBox="1"/>
          <p:nvPr/>
        </p:nvSpPr>
        <p:spPr>
          <a:xfrm>
            <a:off x="539552" y="260648"/>
            <a:ext cx="7992888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b="1" dirty="0" smtClean="0"/>
              <a:t>Spissa og generelt fokus</a:t>
            </a:r>
            <a:endParaRPr lang="nb-NO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1052736"/>
            <a:ext cx="28803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Sikra ein brei gjennomgang av 8 klart definerte fokusområde for saker som skal </a:t>
            </a:r>
            <a:r>
              <a:rPr lang="nb-NO" sz="1400" dirty="0" err="1" smtClean="0"/>
              <a:t>godkjennast</a:t>
            </a:r>
            <a:r>
              <a:rPr lang="nb-NO" sz="1400" dirty="0" smtClean="0"/>
              <a:t> av Driftsstyret: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3419872" y="1124744"/>
            <a:ext cx="72008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908720"/>
            <a:ext cx="3774579" cy="1092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202273"/>
            <a:ext cx="7992000" cy="425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99924" y="2780928"/>
            <a:ext cx="29402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6600" dirty="0" smtClean="0"/>
              <a:t>Back-up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04664"/>
            <a:ext cx="6624736" cy="613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76672"/>
            <a:ext cx="7267575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177</Words>
  <Application>Microsoft Office PowerPoint</Application>
  <PresentationFormat>Skjermfremvisning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Shell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Lars.Gjerdaker</dc:creator>
  <cp:lastModifiedBy>Camilla Idsøe Øxnevad</cp:lastModifiedBy>
  <cp:revision>34</cp:revision>
  <dcterms:created xsi:type="dcterms:W3CDTF">2012-06-04T10:30:28Z</dcterms:created>
  <dcterms:modified xsi:type="dcterms:W3CDTF">2014-12-22T10:15:18Z</dcterms:modified>
</cp:coreProperties>
</file>